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5" r:id="rId6"/>
    <p:sldId id="266" r:id="rId7"/>
    <p:sldId id="267" r:id="rId8"/>
    <p:sldId id="268" r:id="rId9"/>
    <p:sldId id="259" r:id="rId10"/>
    <p:sldId id="260" r:id="rId11"/>
    <p:sldId id="261" r:id="rId12"/>
    <p:sldId id="262" r:id="rId13"/>
    <p:sldId id="263" r:id="rId14"/>
    <p:sldId id="27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51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98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22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61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85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7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9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22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96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81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45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A3151-05B7-45CE-8BA9-B3C3F770226C}" type="datetimeFigureOut">
              <a:rPr lang="de-DE" smtClean="0"/>
              <a:t>22.11.2015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36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Planungspräsentation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 smtClean="0">
                <a:latin typeface="+mj-lt"/>
              </a:rPr>
              <a:t>Nr.6, </a:t>
            </a:r>
            <a:r>
              <a:rPr lang="de-DE" sz="3200" dirty="0" err="1" smtClean="0">
                <a:latin typeface="+mj-lt"/>
              </a:rPr>
              <a:t>Rollercoaster</a:t>
            </a:r>
            <a:endParaRPr lang="de-DE" sz="3200" dirty="0" smtClean="0">
              <a:latin typeface="+mj-lt"/>
            </a:endParaRPr>
          </a:p>
          <a:p>
            <a:r>
              <a:rPr lang="de-DE" sz="3200" dirty="0" smtClean="0">
                <a:latin typeface="+mj-lt"/>
              </a:rPr>
              <a:t>Fabian Kessler</a:t>
            </a:r>
            <a:endParaRPr lang="de-DE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40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076900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  <a:endParaRPr lang="de-DE" dirty="0" smtClean="0">
                        <a:latin typeface="+mj-lt"/>
                      </a:endParaRP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2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Skydome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4-6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3-4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Waggons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4-6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Strecke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6-8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Station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u="none" dirty="0" smtClean="0">
                          <a:latin typeface="+mj-lt"/>
                        </a:rPr>
                        <a:t>4-8 Stunden</a:t>
                      </a:r>
                      <a:endParaRPr lang="de-DE" u="non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21-32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9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3561136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  <a:endParaRPr lang="de-DE" dirty="0" smtClean="0">
                        <a:latin typeface="+mj-lt"/>
                      </a:endParaRP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3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Partikelsystem</a:t>
                      </a:r>
                      <a:r>
                        <a:rPr lang="de-DE" baseline="0" dirty="0" smtClean="0">
                          <a:latin typeface="+mj-lt"/>
                        </a:rPr>
                        <a:t> Strecke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2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Partikelsystem</a:t>
                      </a:r>
                      <a:r>
                        <a:rPr lang="de-DE" baseline="0" dirty="0" smtClean="0">
                          <a:latin typeface="+mj-lt"/>
                        </a:rPr>
                        <a:t> Bodenbelag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 Stunde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Szenenanpassung auf Videoschnitt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6-8</a:t>
                      </a:r>
                      <a:r>
                        <a:rPr lang="de-DE" baseline="0" dirty="0" smtClean="0">
                          <a:latin typeface="+mj-lt"/>
                        </a:rPr>
                        <a:t>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9-11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78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893399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  <a:endParaRPr lang="de-DE" dirty="0" smtClean="0">
                        <a:latin typeface="+mj-lt"/>
                      </a:endParaRP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4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</a:t>
                      </a:r>
                      <a:r>
                        <a:rPr lang="de-DE" baseline="0" dirty="0" smtClean="0">
                          <a:latin typeface="+mj-lt"/>
                        </a:rPr>
                        <a:t> Landschaft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3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</a:t>
                      </a:r>
                      <a:r>
                        <a:rPr lang="de-DE" baseline="0" dirty="0" smtClean="0">
                          <a:latin typeface="+mj-lt"/>
                        </a:rPr>
                        <a:t> Station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3-5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Anpassung</a:t>
                      </a:r>
                      <a:r>
                        <a:rPr lang="de-DE" baseline="0" dirty="0" smtClean="0">
                          <a:latin typeface="+mj-lt"/>
                        </a:rPr>
                        <a:t> Sonstiges (Wege, Wartegitter etc.)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1-5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Kamerafokus und Postproduktion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5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12-18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3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Risikoanalyse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dirty="0" smtClean="0"/>
              <a:t>Fahrphysik kann nicht wie gewünscht funktionieren</a:t>
            </a:r>
            <a:r>
              <a:rPr lang="de-DE" sz="2400" dirty="0" smtClean="0"/>
              <a:t>. (!)</a:t>
            </a:r>
          </a:p>
          <a:p>
            <a:pPr marL="0" indent="0">
              <a:buNone/>
            </a:pPr>
            <a:r>
              <a:rPr lang="de-DE" sz="2000" dirty="0" smtClean="0"/>
              <a:t>Probleme: Geschwindigkeit Animationen, Constraints, Follow-Path, Bezierkurven kippen. </a:t>
            </a:r>
          </a:p>
          <a:p>
            <a:pPr marL="0" indent="0">
              <a:buNone/>
            </a:pPr>
            <a:r>
              <a:rPr lang="de-DE" sz="2000" dirty="0" smtClean="0"/>
              <a:t>System muss unter Umständen umgestaltet/komplett erneuert werden</a:t>
            </a:r>
          </a:p>
          <a:p>
            <a:r>
              <a:rPr lang="de-DE" b="1" dirty="0" smtClean="0"/>
              <a:t>Komplexe Details und restlichen Modelle minimalistisch. </a:t>
            </a:r>
          </a:p>
          <a:p>
            <a:pPr marL="0" indent="0">
              <a:buNone/>
            </a:pPr>
            <a:r>
              <a:rPr lang="de-DE" sz="2000" dirty="0" smtClean="0"/>
              <a:t>Strecke und Waggons können alle Zeit der Modellierung fressen. Vor allem Details wie: </a:t>
            </a:r>
          </a:p>
          <a:p>
            <a:pPr marL="0" indent="0">
              <a:buNone/>
            </a:pPr>
            <a:r>
              <a:rPr lang="de-DE" sz="2000" dirty="0" smtClean="0"/>
              <a:t>die Verbindungen der Waggons, die Radlager der Waggons sollen genau an der Strecke anliegen</a:t>
            </a:r>
            <a:endParaRPr lang="de-DE" sz="2400" dirty="0" smtClean="0"/>
          </a:p>
          <a:p>
            <a:r>
              <a:rPr lang="de-DE" b="1" dirty="0" smtClean="0"/>
              <a:t>Dynamik Animation / Schnitte</a:t>
            </a:r>
          </a:p>
          <a:p>
            <a:pPr marL="0" indent="0">
              <a:buNone/>
            </a:pPr>
            <a:r>
              <a:rPr lang="de-DE" sz="2000" dirty="0" smtClean="0"/>
              <a:t>Das Wichtigste am Video ist das </a:t>
            </a:r>
            <a:r>
              <a:rPr lang="de-DE" sz="2000" dirty="0" smtClean="0"/>
              <a:t>Geschwindigkeitsgefühl, </a:t>
            </a:r>
            <a:r>
              <a:rPr lang="de-DE" sz="2000" dirty="0" smtClean="0"/>
              <a:t>das die Achterbahn ausstrahlt. </a:t>
            </a:r>
          </a:p>
          <a:p>
            <a:pPr marL="0" indent="0">
              <a:buNone/>
            </a:pPr>
            <a:r>
              <a:rPr lang="de-DE" sz="2000" dirty="0" smtClean="0"/>
              <a:t>Gebraucht wird genaues Timing der Strecke und Animationsgeschwindigkeit</a:t>
            </a:r>
          </a:p>
          <a:p>
            <a:r>
              <a:rPr lang="de-DE" b="1" dirty="0" smtClean="0"/>
              <a:t>Zu aufwändige Berechnungen </a:t>
            </a:r>
          </a:p>
          <a:p>
            <a:pPr marL="0" indent="0">
              <a:buNone/>
            </a:pPr>
            <a:r>
              <a:rPr lang="de-DE" sz="1800" dirty="0" smtClean="0"/>
              <a:t>Spiegelungen Materialien, Array-Modifier mit 3 </a:t>
            </a:r>
            <a:r>
              <a:rPr lang="de-DE" sz="1800" dirty="0" err="1" smtClean="0"/>
              <a:t>Circles</a:t>
            </a:r>
            <a:r>
              <a:rPr lang="de-DE" sz="1800" dirty="0" smtClean="0"/>
              <a:t> als Schienen zu berechnen</a:t>
            </a:r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04399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Risikoanalyse - Notlösungen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 smtClean="0"/>
              <a:t>Fahrphysik kann nicht wie gewünscht funktionieren</a:t>
            </a:r>
            <a:r>
              <a:rPr lang="de-DE" sz="2400" dirty="0" smtClean="0"/>
              <a:t>. (!)</a:t>
            </a:r>
          </a:p>
          <a:p>
            <a:pPr marL="0" indent="0">
              <a:buNone/>
            </a:pPr>
            <a:r>
              <a:rPr lang="de-DE" sz="2000" dirty="0" smtClean="0"/>
              <a:t>Schnell mit einem System zufrieden geben und Vorteile vorne anstellen und um Nachteile herum </a:t>
            </a:r>
          </a:p>
          <a:p>
            <a:pPr marL="0" indent="0">
              <a:buNone/>
            </a:pPr>
            <a:r>
              <a:rPr lang="de-DE" sz="2000" dirty="0" smtClean="0"/>
              <a:t>arbeiten. Bsp. Wenn die Strecke unrund ist, mehr mit den Kamerafahrten zu arbeiten oder </a:t>
            </a:r>
          </a:p>
          <a:p>
            <a:pPr marL="0" indent="0">
              <a:buNone/>
            </a:pPr>
            <a:r>
              <a:rPr lang="de-DE" sz="2000" dirty="0" smtClean="0"/>
              <a:t>den Wagen in den Fokus setzen und weniger Szenerie Aufnahmen/Halbtotalen etc.</a:t>
            </a:r>
          </a:p>
          <a:p>
            <a:r>
              <a:rPr lang="de-DE" b="1" dirty="0" smtClean="0"/>
              <a:t>Komplexe Details und restlichen Modelle minimalistisch. </a:t>
            </a:r>
          </a:p>
          <a:p>
            <a:pPr marL="0" indent="0">
              <a:buNone/>
            </a:pPr>
            <a:r>
              <a:rPr lang="de-DE" sz="2000" dirty="0" smtClean="0"/>
              <a:t>Details immer nur im Wechsel einfügen. </a:t>
            </a:r>
          </a:p>
          <a:p>
            <a:pPr marL="0" indent="0">
              <a:buNone/>
            </a:pPr>
            <a:r>
              <a:rPr lang="de-DE" sz="2000" dirty="0" smtClean="0"/>
              <a:t>Guter Wagen, gute Landschaft, besserer Wagen, bessere Landschaft. </a:t>
            </a:r>
          </a:p>
          <a:p>
            <a:pPr marL="0" indent="0">
              <a:buNone/>
            </a:pPr>
            <a:r>
              <a:rPr lang="de-DE" sz="2000" dirty="0" smtClean="0"/>
              <a:t>Das Niveau aller Elemente immer ähnlich halten. Lieber durchgehend Comic-Stil als ein realistisches Modell und der Rest sieht </a:t>
            </a:r>
            <a:r>
              <a:rPr lang="de-DE" sz="2000" dirty="0" err="1" smtClean="0"/>
              <a:t>grottig</a:t>
            </a:r>
            <a:r>
              <a:rPr lang="de-DE" sz="2000" dirty="0" smtClean="0"/>
              <a:t> aus</a:t>
            </a:r>
          </a:p>
          <a:p>
            <a:pPr marL="0" indent="0">
              <a:buNone/>
            </a:pPr>
            <a:r>
              <a:rPr lang="de-DE" sz="2000" dirty="0" smtClean="0"/>
              <a:t>Im </a:t>
            </a:r>
            <a:r>
              <a:rPr lang="de-DE" sz="2000" u="sng" dirty="0" smtClean="0"/>
              <a:t>Notfall</a:t>
            </a:r>
            <a:r>
              <a:rPr lang="de-DE" sz="2000" dirty="0" smtClean="0"/>
              <a:t>: komplett Comic-Stil, mehr Stil und wenig Polygone</a:t>
            </a:r>
          </a:p>
        </p:txBody>
      </p:sp>
    </p:spTree>
    <p:extLst>
      <p:ext uri="{BB962C8B-B14F-4D97-AF65-F5344CB8AC3E}">
        <p14:creationId xmlns:p14="http://schemas.microsoft.com/office/powerpoint/2010/main" val="30485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Risikoanalyse - Notlösungen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 smtClean="0"/>
              <a:t>Dynamik </a:t>
            </a:r>
            <a:r>
              <a:rPr lang="de-DE" b="1" dirty="0"/>
              <a:t>Animation / Schnitte</a:t>
            </a:r>
          </a:p>
          <a:p>
            <a:pPr marL="0" indent="0">
              <a:buNone/>
            </a:pPr>
            <a:r>
              <a:rPr lang="de-DE" sz="2000" dirty="0" smtClean="0"/>
              <a:t>Die Animation der Fahrt sollte einmal im richtigen Tempo animiert werden.</a:t>
            </a:r>
          </a:p>
          <a:p>
            <a:pPr marL="0" indent="0">
              <a:buNone/>
            </a:pPr>
            <a:r>
              <a:rPr lang="de-DE" sz="2000" dirty="0" smtClean="0"/>
              <a:t>Einstellungen und Schnitte zu jedem Zeitpunkt der Projektphase beachten und  stetig verbessern. </a:t>
            </a:r>
          </a:p>
          <a:p>
            <a:pPr marL="0" indent="0">
              <a:buNone/>
            </a:pPr>
            <a:r>
              <a:rPr lang="de-DE" sz="2000" dirty="0" smtClean="0"/>
              <a:t>Im </a:t>
            </a:r>
            <a:r>
              <a:rPr lang="de-DE" sz="2000" u="sng" dirty="0" smtClean="0"/>
              <a:t>Notfall</a:t>
            </a:r>
            <a:r>
              <a:rPr lang="de-DE" sz="2000" dirty="0" smtClean="0"/>
              <a:t>: auf die erste (gute) Animation zurückfallen</a:t>
            </a:r>
          </a:p>
          <a:p>
            <a:r>
              <a:rPr lang="de-DE" b="1" dirty="0" smtClean="0"/>
              <a:t>Zu aufwändige Berechnungen </a:t>
            </a:r>
          </a:p>
          <a:p>
            <a:pPr marL="0" indent="0">
              <a:buNone/>
            </a:pPr>
            <a:r>
              <a:rPr lang="de-DE" sz="1800" dirty="0" smtClean="0"/>
              <a:t>Die Möglichkeiten den Cube als Hauptelement zu nutzen müssen zuerst geprüft werden. </a:t>
            </a:r>
          </a:p>
          <a:p>
            <a:pPr marL="0" indent="0">
              <a:buNone/>
            </a:pPr>
            <a:r>
              <a:rPr lang="de-DE" sz="1800" dirty="0" smtClean="0"/>
              <a:t>Dann kann mit detailreichen Systemen Erfahrungen machen</a:t>
            </a:r>
          </a:p>
          <a:p>
            <a:pPr marL="0" indent="0">
              <a:buNone/>
            </a:pPr>
            <a:r>
              <a:rPr lang="de-DE" sz="1800" dirty="0"/>
              <a:t>Als </a:t>
            </a:r>
            <a:r>
              <a:rPr lang="de-DE" sz="1800" u="sng" dirty="0" smtClean="0"/>
              <a:t>Notlösung</a:t>
            </a:r>
            <a:r>
              <a:rPr lang="de-DE" sz="1800" dirty="0" smtClean="0"/>
              <a:t> </a:t>
            </a:r>
            <a:r>
              <a:rPr lang="de-DE" sz="1800" dirty="0"/>
              <a:t>bleibt immer der Cube als </a:t>
            </a:r>
            <a:r>
              <a:rPr lang="de-DE" sz="1800" dirty="0" err="1"/>
              <a:t>Mesh</a:t>
            </a:r>
            <a:r>
              <a:rPr lang="de-DE" sz="1800" dirty="0"/>
              <a:t> für die Strecke. 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7790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Werbetext für „</a:t>
            </a:r>
            <a:r>
              <a:rPr lang="de-DE" dirty="0" err="1" smtClean="0"/>
              <a:t>Rollercoaster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4000" dirty="0">
                <a:latin typeface="+mj-lt"/>
              </a:rPr>
              <a:t>Wow! </a:t>
            </a:r>
            <a:r>
              <a:rPr lang="de-DE" dirty="0">
                <a:latin typeface="+mj-lt"/>
              </a:rPr>
              <a:t>Die allerneuste Achterbahn im </a:t>
            </a:r>
            <a:r>
              <a:rPr lang="de-DE" dirty="0" err="1">
                <a:latin typeface="+mj-lt"/>
              </a:rPr>
              <a:t>Phantasia</a:t>
            </a:r>
            <a:r>
              <a:rPr lang="de-DE" dirty="0">
                <a:latin typeface="+mj-lt"/>
              </a:rPr>
              <a:t>-Park. Wahnsinnige Höhen, schnelle Kurven, maximale Beschleunigung! Schwerelose Momente und intensive Gefühle von drückender Schwerkraft. Obwohl sie erst dieses Jahr eingeweiht wurde jetzt schon ein Klassiker! Fahr jetzt mit - Das aufregendste Fahrgefühl seit es Achterbahnen gibt!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6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67" y="483999"/>
            <a:ext cx="6331553" cy="6167098"/>
          </a:xfrm>
        </p:spPr>
      </p:pic>
    </p:spTree>
    <p:extLst>
      <p:ext uri="{BB962C8B-B14F-4D97-AF65-F5344CB8AC3E}">
        <p14:creationId xmlns:p14="http://schemas.microsoft.com/office/powerpoint/2010/main" val="24397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13" y="1690688"/>
            <a:ext cx="4411773" cy="4351338"/>
          </a:xfrm>
        </p:spPr>
      </p:pic>
    </p:spTree>
    <p:extLst>
      <p:ext uri="{BB962C8B-B14F-4D97-AF65-F5344CB8AC3E}">
        <p14:creationId xmlns:p14="http://schemas.microsoft.com/office/powerpoint/2010/main" val="34172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4"/>
          <a:stretch/>
        </p:blipFill>
        <p:spPr>
          <a:xfrm>
            <a:off x="838201" y="1690688"/>
            <a:ext cx="5003800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23" y="1690688"/>
            <a:ext cx="4775877" cy="47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46"/>
          <a:stretch/>
        </p:blipFill>
        <p:spPr>
          <a:xfrm>
            <a:off x="838200" y="1886027"/>
            <a:ext cx="5816600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89" y="1690688"/>
            <a:ext cx="5109044" cy="43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19798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18" y="1690688"/>
            <a:ext cx="5327382" cy="4504267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 rot="6089483">
            <a:off x="7302855" y="4679402"/>
            <a:ext cx="1664559" cy="4314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7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46590" cy="4351338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90" y="1945482"/>
            <a:ext cx="5831578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973070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1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Streckenentwicklung (Bezier)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8-10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Streckenverfeinerung (Bezier)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5-9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Animation</a:t>
                      </a:r>
                      <a:r>
                        <a:rPr lang="de-DE" baseline="0" dirty="0" smtClean="0">
                          <a:latin typeface="+mj-lt"/>
                        </a:rPr>
                        <a:t> Verfolgung der B.-Kurve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4-8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17-27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76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Microsoft Office PowerPoint</Application>
  <PresentationFormat>Breitbild</PresentationFormat>
  <Paragraphs>92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Planungspräsentation</vt:lpstr>
      <vt:lpstr>Werbetext für „Rollercoaster“</vt:lpstr>
      <vt:lpstr>Storyboard</vt:lpstr>
      <vt:lpstr>Storyboard</vt:lpstr>
      <vt:lpstr>Storyboard</vt:lpstr>
      <vt:lpstr>Storyboard</vt:lpstr>
      <vt:lpstr>Storyboard</vt:lpstr>
      <vt:lpstr>Storyboard</vt:lpstr>
      <vt:lpstr>Zeitplanung</vt:lpstr>
      <vt:lpstr>Zeitplanung</vt:lpstr>
      <vt:lpstr>Zeitplanung</vt:lpstr>
      <vt:lpstr>Zeitplanung</vt:lpstr>
      <vt:lpstr>Risikoanalyse</vt:lpstr>
      <vt:lpstr>Risikoanalyse - Notlösungen</vt:lpstr>
      <vt:lpstr>Risikoanalyse - Notlösungen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studentai</dc:creator>
  <cp:lastModifiedBy>whoisbre</cp:lastModifiedBy>
  <cp:revision>39</cp:revision>
  <dcterms:created xsi:type="dcterms:W3CDTF">2015-11-16T09:57:23Z</dcterms:created>
  <dcterms:modified xsi:type="dcterms:W3CDTF">2015-11-22T19:19:56Z</dcterms:modified>
</cp:coreProperties>
</file>